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2532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15E39F9-E3CB-4142-81B3-8465FF81B1FC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C9DAE889-CC0E-4097-9094-1AD54D45258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4ED12259-8E99-4F9C-BCF4-5A1340FE25D1}" type="datetimeFigureOut">
              <a:rPr lang="da-DK"/>
              <a:pPr>
                <a:defRPr/>
              </a:pPr>
              <a:t>09-02-2024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a-DK" noProof="0" smtClean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F605BA0-9B16-4F89-BCC2-E36775E7F30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7172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D9FD84D-7AD0-4D75-A009-AC7237E5486D}" type="slidenum">
              <a:rPr lang="da-DK" altLang="da-DK" smtClean="0">
                <a:latin typeface="Arial" charset="0"/>
                <a:ea typeface="MS PGothic" pitchFamily="34" charset="-128"/>
              </a:rPr>
              <a:pPr/>
              <a:t>1</a:t>
            </a:fld>
            <a:endParaRPr lang="da-DK" alt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8196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35C2FCF-D879-4A78-BEFA-6816CA390050}" type="slidenum">
              <a:rPr lang="da-DK" altLang="da-DK" smtClean="0">
                <a:latin typeface="Arial" charset="0"/>
                <a:ea typeface="MS PGothic" pitchFamily="34" charset="-128"/>
              </a:rPr>
              <a:pPr/>
              <a:t>2</a:t>
            </a:fld>
            <a:endParaRPr lang="da-DK" alt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9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9220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492186-8AB2-4350-AE3C-6A66DAAA0857}" type="slidenum">
              <a:rPr lang="da-DK" altLang="da-DK" smtClean="0">
                <a:latin typeface="Arial" charset="0"/>
                <a:ea typeface="MS PGothic" pitchFamily="34" charset="-128"/>
              </a:rPr>
              <a:pPr/>
              <a:t>3</a:t>
            </a:fld>
            <a:endParaRPr lang="da-DK" alt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Pladsholder til diasbille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Pladsholder til no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a-DK" altLang="da-DK" smtClean="0"/>
          </a:p>
        </p:txBody>
      </p:sp>
      <p:sp>
        <p:nvSpPr>
          <p:cNvPr id="10244" name="Pladsholder til diasnumm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3271E2-9FB8-4853-B9FC-B7BBD879C8A8}" type="slidenum">
              <a:rPr lang="da-DK" altLang="da-DK" smtClean="0">
                <a:latin typeface="Arial" charset="0"/>
                <a:ea typeface="MS PGothic" pitchFamily="34" charset="-128"/>
              </a:rPr>
              <a:pPr/>
              <a:t>4</a:t>
            </a:fld>
            <a:endParaRPr lang="da-DK" altLang="da-DK" smtClean="0">
              <a:latin typeface="Arial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F86B6-E8DE-4A82-AFF2-FD6C0BC12F2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19F75-51E7-4F43-A3F8-5228325B8C0B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D3940-7795-4BCB-AF51-A7E291F663E1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BECC7-B8C5-4BFC-AE27-1A55E5A76E2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D9CBE-9F81-41CF-8B0D-682832033385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EBE72-B87F-4C6B-AAFF-297695E9E80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685CA-6887-4553-B3E7-BABC1586E2D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74CFE-BA59-4980-91BA-3AB38BF29E0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231F7-1086-42DF-9B05-025C54981E3A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94A2F-4AED-422A-87C8-45D4DC8E998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1785E-CB58-4628-BFF3-AEB94FD665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smtClean="0"/>
              <a:t>Klik for at redigere teksttypografierne i masteren</a:t>
            </a:r>
          </a:p>
          <a:p>
            <a:pPr lvl="1"/>
            <a:r>
              <a:rPr lang="da-DK" altLang="da-DK" smtClean="0"/>
              <a:t>Andet niveau</a:t>
            </a:r>
          </a:p>
          <a:p>
            <a:pPr lvl="2"/>
            <a:r>
              <a:rPr lang="da-DK" altLang="da-DK" smtClean="0"/>
              <a:t>Tredje niveau</a:t>
            </a:r>
          </a:p>
          <a:p>
            <a:pPr lvl="3"/>
            <a:r>
              <a:rPr lang="da-DK" altLang="da-DK" smtClean="0"/>
              <a:t>Fjerde niveau</a:t>
            </a:r>
          </a:p>
          <a:p>
            <a:pPr lvl="4"/>
            <a:r>
              <a:rPr lang="da-DK" alt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ADD31E1-3C04-4733-A83C-5ECBB2169CC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lede 3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3" y="330200"/>
            <a:ext cx="9144000" cy="650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7"/>
          <p:cNvSpPr txBox="1">
            <a:spLocks noChangeArrowheads="1"/>
          </p:cNvSpPr>
          <p:nvPr/>
        </p:nvSpPr>
        <p:spPr bwMode="auto">
          <a:xfrm>
            <a:off x="395288" y="323850"/>
            <a:ext cx="784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altLang="da-DK" sz="2000" b="1"/>
              <a:t>Snemand Frost og Frøken Tø</a:t>
            </a:r>
          </a:p>
          <a:p>
            <a:r>
              <a:rPr lang="da-DK" altLang="da-DK" sz="1600"/>
              <a:t>Tekst: Halfdan Rasmussen ( - )</a:t>
            </a:r>
            <a:endParaRPr lang="da-DK" altLang="da-DK" sz="1600" i="1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64163" y="5445125"/>
            <a:ext cx="3563937" cy="129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b="1"/>
              <a:t>1. </a:t>
            </a:r>
            <a:r>
              <a:rPr lang="nb-NO" altLang="da-DK"/>
              <a:t>Snemand Frost og Frøken Tø </a:t>
            </a:r>
            <a:br>
              <a:rPr lang="nb-NO" altLang="da-DK"/>
            </a:br>
            <a:r>
              <a:rPr lang="nb-NO" altLang="da-DK"/>
              <a:t>gik en tur ved Søndersø </a:t>
            </a:r>
            <a:br>
              <a:rPr lang="nb-NO" altLang="da-DK"/>
            </a:br>
            <a:r>
              <a:rPr lang="nb-NO" altLang="da-DK"/>
              <a:t>Fandt en bænk og slog sig ned, </a:t>
            </a:r>
            <a:br>
              <a:rPr lang="nb-NO" altLang="da-DK"/>
            </a:br>
            <a:r>
              <a:rPr lang="nb-NO" altLang="da-DK"/>
              <a:t>talte lidt om kærlighed</a:t>
            </a:r>
            <a:endParaRPr lang="da-DK" altLang="da-DK"/>
          </a:p>
        </p:txBody>
      </p:sp>
      <p:sp>
        <p:nvSpPr>
          <p:cNvPr id="2053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B0082F56-168E-450F-B396-F6EFB23477FD}" type="slidenum">
              <a:rPr lang="da-DK" altLang="da-DK" sz="1600" smtClean="0">
                <a:latin typeface="Arial" charset="0"/>
                <a:ea typeface="MS PGothic" pitchFamily="34" charset="-128"/>
              </a:rPr>
              <a:pPr/>
              <a:t>1</a:t>
            </a:fld>
            <a:r>
              <a:rPr lang="da-DK" altLang="da-DK" sz="1600" smtClean="0">
                <a:latin typeface="Arial" charset="0"/>
                <a:ea typeface="MS PGothic" pitchFamily="34" charset="-128"/>
              </a:rPr>
              <a:t> af 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Billed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620713"/>
            <a:ext cx="619283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5076825" y="5445125"/>
            <a:ext cx="3851275" cy="129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b="1"/>
              <a:t>2. </a:t>
            </a:r>
            <a:r>
              <a:rPr lang="da-DK" altLang="da-DK"/>
              <a:t>Snemand Frost, som var lidt bleg,</a:t>
            </a:r>
            <a:br>
              <a:rPr lang="da-DK" altLang="da-DK"/>
            </a:br>
            <a:r>
              <a:rPr lang="da-DK" altLang="da-DK"/>
              <a:t>spurgte:" Må jeg kysse dig?"</a:t>
            </a:r>
            <a:br>
              <a:rPr lang="da-DK" altLang="da-DK"/>
            </a:br>
            <a:r>
              <a:rPr lang="da-DK" altLang="da-DK"/>
              <a:t>Men da frøken Tø var varm</a:t>
            </a:r>
            <a:br>
              <a:rPr lang="da-DK" altLang="da-DK"/>
            </a:br>
            <a:r>
              <a:rPr lang="da-DK" altLang="da-DK"/>
              <a:t>smeltede hans højre arm.</a:t>
            </a:r>
          </a:p>
        </p:txBody>
      </p:sp>
      <p:sp>
        <p:nvSpPr>
          <p:cNvPr id="3076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0E2EA167-8D71-4E42-8608-3A3B29E9243D}" type="slidenum">
              <a:rPr lang="da-DK" altLang="da-DK" sz="1600" smtClean="0">
                <a:latin typeface="Arial" charset="0"/>
                <a:ea typeface="MS PGothic" pitchFamily="34" charset="-128"/>
              </a:rPr>
              <a:pPr/>
              <a:t>2</a:t>
            </a:fld>
            <a:r>
              <a:rPr lang="da-DK" altLang="da-DK" sz="1600" smtClean="0">
                <a:latin typeface="Arial" charset="0"/>
                <a:ea typeface="MS PGothic" pitchFamily="34" charset="-128"/>
              </a:rPr>
              <a:t> af 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Billed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20713"/>
            <a:ext cx="6769100" cy="486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5364163" y="5445125"/>
            <a:ext cx="3563937" cy="129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b="1"/>
              <a:t>3. </a:t>
            </a:r>
            <a:r>
              <a:rPr lang="da-DK" altLang="da-DK"/>
              <a:t>Da han kyssed' hendes kind,</a:t>
            </a:r>
            <a:br>
              <a:rPr lang="da-DK" altLang="da-DK"/>
            </a:br>
            <a:r>
              <a:rPr lang="da-DK" altLang="da-DK"/>
              <a:t>svandt han ganske langsomt ind.</a:t>
            </a:r>
            <a:br>
              <a:rPr lang="da-DK" altLang="da-DK"/>
            </a:br>
            <a:r>
              <a:rPr lang="da-DK" altLang="da-DK"/>
              <a:t>Da han kyssed' hendes mund</a:t>
            </a:r>
            <a:br>
              <a:rPr lang="da-DK" altLang="da-DK"/>
            </a:br>
            <a:r>
              <a:rPr lang="da-DK" altLang="da-DK"/>
              <a:t>blev han væk i samme stund.</a:t>
            </a:r>
          </a:p>
        </p:txBody>
      </p:sp>
      <p:sp>
        <p:nvSpPr>
          <p:cNvPr id="4100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DE4BC27A-DCEA-42E8-AAFC-E28738DA186E}" type="slidenum">
              <a:rPr lang="da-DK" altLang="da-DK" sz="1600" smtClean="0">
                <a:latin typeface="Arial" charset="0"/>
                <a:ea typeface="MS PGothic" pitchFamily="34" charset="-128"/>
              </a:rPr>
              <a:pPr/>
              <a:t>3</a:t>
            </a:fld>
            <a:r>
              <a:rPr lang="da-DK" altLang="da-DK" sz="1600" smtClean="0">
                <a:latin typeface="Arial" charset="0"/>
                <a:ea typeface="MS PGothic" pitchFamily="34" charset="-128"/>
              </a:rPr>
              <a:t> af 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Billede 5"/>
          <p:cNvPicPr>
            <a:picLocks noChangeAspect="1"/>
          </p:cNvPicPr>
          <p:nvPr/>
        </p:nvPicPr>
        <p:blipFill>
          <a:blip r:embed="rId3"/>
          <a:srcRect t="28770"/>
          <a:stretch>
            <a:fillRect/>
          </a:stretch>
        </p:blipFill>
        <p:spPr bwMode="auto">
          <a:xfrm>
            <a:off x="1187450" y="1628775"/>
            <a:ext cx="6769100" cy="346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5364163" y="5445125"/>
            <a:ext cx="3563937" cy="1296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da-DK" altLang="da-DK" b="1"/>
              <a:t>4.</a:t>
            </a:r>
            <a:r>
              <a:rPr lang="da-DK" altLang="da-DK"/>
              <a:t> </a:t>
            </a:r>
            <a:r>
              <a:rPr lang="nb-NO" altLang="da-DK"/>
              <a:t>På en bænk ved Søndersø</a:t>
            </a:r>
            <a:br>
              <a:rPr lang="nb-NO" altLang="da-DK"/>
            </a:br>
            <a:r>
              <a:rPr lang="nb-NO" altLang="da-DK"/>
              <a:t>sidder stakkels frøken Tø.</a:t>
            </a:r>
            <a:br>
              <a:rPr lang="nb-NO" altLang="da-DK"/>
            </a:br>
            <a:r>
              <a:rPr lang="nb-NO" altLang="da-DK"/>
              <a:t>Snemand Frost er smeltet op.</a:t>
            </a:r>
            <a:br>
              <a:rPr lang="nb-NO" altLang="da-DK"/>
            </a:br>
            <a:r>
              <a:rPr lang="nb-NO" altLang="da-DK"/>
              <a:t>Hun må ha ham i en kop!</a:t>
            </a:r>
            <a:endParaRPr lang="da-DK" altLang="da-DK"/>
          </a:p>
        </p:txBody>
      </p:sp>
      <p:sp>
        <p:nvSpPr>
          <p:cNvPr id="5124" name="Pladsholder til diasnummer 1"/>
          <p:cNvSpPr>
            <a:spLocks noGrp="1"/>
          </p:cNvSpPr>
          <p:nvPr>
            <p:ph type="sldNum" sz="quarter" idx="12"/>
          </p:nvPr>
        </p:nvSpPr>
        <p:spPr>
          <a:xfrm>
            <a:off x="6588125" y="360363"/>
            <a:ext cx="2133600" cy="476250"/>
          </a:xfrm>
          <a:noFill/>
        </p:spPr>
        <p:txBody>
          <a:bodyPr/>
          <a:lstStyle/>
          <a:p>
            <a:fld id="{E33FC241-3F7F-4861-ABCE-40C47BCD4355}" type="slidenum">
              <a:rPr lang="da-DK" altLang="da-DK" sz="1600" smtClean="0">
                <a:latin typeface="Arial" charset="0"/>
                <a:ea typeface="MS PGothic" pitchFamily="34" charset="-128"/>
              </a:rPr>
              <a:pPr/>
              <a:t>4</a:t>
            </a:fld>
            <a:r>
              <a:rPr lang="da-DK" altLang="da-DK" sz="1600" smtClean="0">
                <a:latin typeface="Arial" charset="0"/>
                <a:ea typeface="MS PGothic" pitchFamily="34" charset="-128"/>
              </a:rPr>
              <a:t> af 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61</Words>
  <Application>Microsoft Macintosh PowerPoint</Application>
  <PresentationFormat>Skærmshow (4:3)</PresentationFormat>
  <Paragraphs>14</Paragraphs>
  <Slides>4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8" baseType="lpstr">
      <vt:lpstr>Arial</vt:lpstr>
      <vt:lpstr>MS PGothic</vt:lpstr>
      <vt:lpstr>Calibri</vt:lpstr>
      <vt:lpstr>Standarddesign</vt:lpstr>
      <vt:lpstr>Dias nummer 1</vt:lpstr>
      <vt:lpstr>Dias nummer 2</vt:lpstr>
      <vt:lpstr>Dias nummer 3</vt:lpstr>
      <vt:lpstr>Dias nummer 4</vt:lpstr>
    </vt:vector>
  </TitlesOfParts>
  <Company>Assens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Assens Kommune</dc:creator>
  <cp:lastModifiedBy>Tommy Torp</cp:lastModifiedBy>
  <cp:revision>40</cp:revision>
  <dcterms:created xsi:type="dcterms:W3CDTF">2012-12-04T07:36:43Z</dcterms:created>
  <dcterms:modified xsi:type="dcterms:W3CDTF">2024-02-09T13:40:22Z</dcterms:modified>
</cp:coreProperties>
</file>